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8"/>
  </p:notesMasterIdLst>
  <p:handoutMasterIdLst>
    <p:handoutMasterId r:id="rId19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30" r:id="rId9"/>
    <p:sldId id="425" r:id="rId10"/>
    <p:sldId id="431" r:id="rId11"/>
    <p:sldId id="429" r:id="rId12"/>
    <p:sldId id="415" r:id="rId13"/>
    <p:sldId id="426" r:id="rId14"/>
    <p:sldId id="421" r:id="rId15"/>
    <p:sldId id="424" r:id="rId16"/>
    <p:sldId id="409" r:id="rId17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33"/>
    <p:restoredTop sz="93808" autoAdjust="0"/>
  </p:normalViewPr>
  <p:slideViewPr>
    <p:cSldViewPr snapToGrid="0">
      <p:cViewPr varScale="1">
        <p:scale>
          <a:sx n="52" d="100"/>
          <a:sy n="52" d="100"/>
        </p:scale>
        <p:origin x="560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7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Flow when loading</a:t>
            </a:r>
          </a:p>
          <a:p>
            <a:pPr algn="l" defTabSz="457200" rtl="0">
              <a:lnSpc>
                <a:spcPct val="125000"/>
              </a:lnSpc>
            </a:pPr>
            <a:r>
              <a:rPr lang="en-US" dirty="0"/>
              <a:t>Flow when updating after command</a:t>
            </a:r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7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79743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evera/AklXamarin.Redux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app structure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7095151" y="6272330"/>
            <a:ext cx="16556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5" y="403229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862645" y="2493403"/>
            <a:ext cx="6756680" cy="756499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4675651" y="7954237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4799215" y="7880094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4898065" y="7781237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821169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TotalProps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7" y="393755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150553" y="5649264"/>
            <a:ext cx="5797835" cy="1125010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060780" y="5723406"/>
            <a:ext cx="5847682" cy="116519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AccountProps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286182" y="5529810"/>
            <a:ext cx="5797835" cy="1172291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9510668" y="4974346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>
            <a:off x="16377110" y="4516724"/>
            <a:ext cx="0" cy="68863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>
            <a:off x="13104143" y="3276406"/>
            <a:ext cx="1192463" cy="37405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 flipV="1">
            <a:off x="4314138" y="6306004"/>
            <a:ext cx="2746642" cy="277169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V="1">
            <a:off x="13089466" y="4389482"/>
            <a:ext cx="979681" cy="1872466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A4910-1D8C-904C-80F8-B08729677FC2}"/>
              </a:ext>
            </a:extLst>
          </p:cNvPr>
          <p:cNvSpPr/>
          <p:nvPr/>
        </p:nvSpPr>
        <p:spPr>
          <a:xfrm>
            <a:off x="13873097" y="2493402"/>
            <a:ext cx="5008027" cy="7564999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C7AF6A-4191-2342-96AF-9EAF58E9DC19}"/>
              </a:ext>
            </a:extLst>
          </p:cNvPr>
          <p:cNvSpPr/>
          <p:nvPr/>
        </p:nvSpPr>
        <p:spPr>
          <a:xfrm>
            <a:off x="14147023" y="7023578"/>
            <a:ext cx="4374787" cy="231816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66379-686B-AA40-B721-B4CD1E4981C9}"/>
              </a:ext>
            </a:extLst>
          </p:cNvPr>
          <p:cNvSpPr/>
          <p:nvPr/>
        </p:nvSpPr>
        <p:spPr>
          <a:xfrm>
            <a:off x="7177291" y="8024392"/>
            <a:ext cx="5771097" cy="114436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sz="4000" dirty="0" err="1"/>
              <a:t>BankingPagePropsMapper</a:t>
            </a:r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E0C06C-9863-A246-B7E9-F0B7CBB962EE}"/>
              </a:ext>
            </a:extLst>
          </p:cNvPr>
          <p:cNvSpPr/>
          <p:nvPr/>
        </p:nvSpPr>
        <p:spPr>
          <a:xfrm>
            <a:off x="14346650" y="3463436"/>
            <a:ext cx="4307991" cy="101270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Dispatcher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DDE4C28-141E-5441-A45C-FF22A52004F9}"/>
              </a:ext>
            </a:extLst>
          </p:cNvPr>
          <p:cNvCxnSpPr>
            <a:cxnSpLocks/>
          </p:cNvCxnSpPr>
          <p:nvPr/>
        </p:nvCxnSpPr>
        <p:spPr>
          <a:xfrm>
            <a:off x="16500646" y="6438632"/>
            <a:ext cx="0" cy="51080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E1A65B-1A8B-BA42-BF39-C75AFCE284D3}"/>
              </a:ext>
            </a:extLst>
          </p:cNvPr>
          <p:cNvCxnSpPr>
            <a:cxnSpLocks/>
          </p:cNvCxnSpPr>
          <p:nvPr/>
        </p:nvCxnSpPr>
        <p:spPr>
          <a:xfrm flipH="1" flipV="1">
            <a:off x="12958263" y="8746841"/>
            <a:ext cx="1110884" cy="2868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BF02C-1E37-8544-B078-358D689421A9}"/>
              </a:ext>
            </a:extLst>
          </p:cNvPr>
          <p:cNvSpPr/>
          <p:nvPr/>
        </p:nvSpPr>
        <p:spPr>
          <a:xfrm>
            <a:off x="14308630" y="5131211"/>
            <a:ext cx="4374787" cy="130742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Reducers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67D49-EFBB-CE4A-88C1-CD6FA83C6E86}"/>
              </a:ext>
            </a:extLst>
          </p:cNvPr>
          <p:cNvCxnSpPr>
            <a:cxnSpLocks/>
          </p:cNvCxnSpPr>
          <p:nvPr/>
        </p:nvCxnSpPr>
        <p:spPr>
          <a:xfrm>
            <a:off x="18683417" y="5427325"/>
            <a:ext cx="82725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DBA878-3445-AD44-94E9-FD5B7BC8823A}"/>
              </a:ext>
            </a:extLst>
          </p:cNvPr>
          <p:cNvCxnSpPr>
            <a:cxnSpLocks/>
          </p:cNvCxnSpPr>
          <p:nvPr/>
        </p:nvCxnSpPr>
        <p:spPr>
          <a:xfrm flipH="1">
            <a:off x="18571238" y="5784921"/>
            <a:ext cx="939430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01ADCE-DF19-0A4F-A580-8B31A7F8BAEB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9927015" y="6888603"/>
            <a:ext cx="57606" cy="109981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138FD8C-E508-584F-9320-867C90A83335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83521897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6606987" cy="2286000"/>
          </a:xfrm>
        </p:spPr>
        <p:txBody>
          <a:bodyPr/>
          <a:lstStyle/>
          <a:p>
            <a:r>
              <a:rPr lang="en-US" dirty="0"/>
              <a:t>Simple Redux structure in C#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2154B-49FC-0344-9BDE-BFBED4F3448A}"/>
              </a:ext>
            </a:extLst>
          </p:cNvPr>
          <p:cNvSpPr/>
          <p:nvPr/>
        </p:nvSpPr>
        <p:spPr>
          <a:xfrm>
            <a:off x="1335024" y="2116464"/>
            <a:ext cx="18420543" cy="10433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Store</a:t>
            </a:r>
            <a:b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32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IReducer</a:t>
            </a:r>
            <a: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_reducer =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Reducer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event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Action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&lt;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&gt; </a:t>
            </a:r>
            <a:r>
              <a:rPr lang="en-AU" sz="3200" b="0" dirty="0" err="1">
                <a:solidFill>
                  <a:srgbClr val="4EC9B0"/>
                </a:solidFill>
                <a:latin typeface="Menlo" panose="020B0609030804020204" pitchFamily="49" charset="0"/>
              </a:rPr>
              <a:t>StateChanged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void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Dispatch(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IAction</a:t>
            </a:r>
            <a: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action)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    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= 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reducer.Reduce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, action);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3200" b="0" dirty="0" err="1">
                <a:solidFill>
                  <a:srgbClr val="4EC9B0"/>
                </a:solidFill>
                <a:latin typeface="Menlo" panose="020B0609030804020204" pitchFamily="49" charset="0"/>
              </a:rPr>
              <a:t>StateChanged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?.Invoke(_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currentState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interface 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IAction</a:t>
            </a:r>
            <a:b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569CD6"/>
                </a:solidFill>
                <a:latin typeface="Menlo" panose="020B0609030804020204" pitchFamily="49" charset="0"/>
              </a:rPr>
              <a:t>public interface 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IReducer</a:t>
            </a:r>
            <a:b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Reduce(</a:t>
            </a:r>
            <a:r>
              <a:rPr lang="en-AU" sz="3200" b="0" dirty="0">
                <a:solidFill>
                  <a:srgbClr val="4EC9B0"/>
                </a:solidFill>
                <a:latin typeface="Menlo" panose="020B0609030804020204" pitchFamily="49" charset="0"/>
              </a:rPr>
              <a:t>State </a:t>
            </a:r>
            <a:r>
              <a:rPr lang="en-AU" sz="3200" b="0" dirty="0" err="1">
                <a:solidFill>
                  <a:srgbClr val="DCDCDC"/>
                </a:solidFill>
                <a:latin typeface="Menlo" panose="020B0609030804020204" pitchFamily="49" charset="0"/>
              </a:rPr>
              <a:t>state,</a:t>
            </a:r>
            <a:r>
              <a:rPr lang="en-AU" sz="32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IAction</a:t>
            </a:r>
            <a:r>
              <a:rPr lang="en-AU" sz="3200" b="0" dirty="0">
                <a:solidFill>
                  <a:srgbClr val="B8D7A3"/>
                </a:solidFill>
                <a:latin typeface="Menlo" panose="020B0609030804020204" pitchFamily="49" charset="0"/>
              </a:rPr>
              <a:t> </a:t>
            </a: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action);</a:t>
            </a:r>
            <a:b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32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2624391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more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Tools to help immutability</a:t>
            </a: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Async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Xamarin Forms 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When to use it? You’ll know!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5791442" cy="2286000"/>
          </a:xfrm>
        </p:spPr>
        <p:txBody>
          <a:bodyPr/>
          <a:lstStyle/>
          <a:p>
            <a:r>
              <a:rPr lang="en-US" dirty="0"/>
              <a:t>Other amazing Xamarin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(preview)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(preview)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3D455-F49B-6F46-B0E8-F559B8E90B21}"/>
              </a:ext>
            </a:extLst>
          </p:cNvPr>
          <p:cNvSpPr/>
          <p:nvPr/>
        </p:nvSpPr>
        <p:spPr>
          <a:xfrm>
            <a:off x="7133787" y="9579487"/>
            <a:ext cx="113672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NZ" dirty="0">
                <a:hlinkClick r:id="rId2"/>
              </a:rPr>
              <a:t>https://github.com/llevera/AklXamarin.Redux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8899448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Experienced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real projects</a:t>
            </a: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Other amazing Xamarin stuff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7"/>
            <a:ext cx="10190290" cy="909601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01553" y="8535650"/>
            <a:ext cx="5616818" cy="2116348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91948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2205293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9C065165-B5A2-6645-A6FA-75465A384585}"/>
              </a:ext>
            </a:extLst>
          </p:cNvPr>
          <p:cNvSpPr/>
          <p:nvPr/>
        </p:nvSpPr>
        <p:spPr>
          <a:xfrm rot="5400000" flipH="1">
            <a:off x="16005812" y="2291330"/>
            <a:ext cx="2423442" cy="4562857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 flipH="1">
            <a:off x="12554465" y="7249023"/>
            <a:ext cx="897057" cy="116717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>
            <a:off x="4474029" y="9707641"/>
            <a:ext cx="2863153" cy="61824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5FAF88-02D9-344C-B925-B22C69ED2788}"/>
              </a:ext>
            </a:extLst>
          </p:cNvPr>
          <p:cNvSpPr txBox="1"/>
          <p:nvPr/>
        </p:nvSpPr>
        <p:spPr>
          <a:xfrm>
            <a:off x="7337182" y="9619764"/>
            <a:ext cx="3639138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i="1" dirty="0" err="1">
                <a:solidFill>
                  <a:schemeClr val="bg1"/>
                </a:solidFill>
              </a:rPr>
              <a:t>DepositCommand</a:t>
            </a:r>
            <a:endParaRPr lang="en-US" sz="3200" i="1" dirty="0">
              <a:solidFill>
                <a:schemeClr val="bg1"/>
              </a:solidFill>
            </a:endParaRPr>
          </a:p>
          <a:p>
            <a:r>
              <a:rPr lang="en-US" sz="3200" i="1" dirty="0" err="1">
                <a:solidFill>
                  <a:schemeClr val="bg1"/>
                </a:solidFill>
              </a:rPr>
              <a:t>WithdrawCommand</a:t>
            </a:r>
            <a:endParaRPr lang="en-US" sz="3200" i="1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6A0B6B-1CF5-8846-8E49-A136948AF0B6}"/>
              </a:ext>
            </a:extLst>
          </p:cNvPr>
          <p:cNvCxnSpPr>
            <a:cxnSpLocks/>
          </p:cNvCxnSpPr>
          <p:nvPr/>
        </p:nvCxnSpPr>
        <p:spPr>
          <a:xfrm flipH="1" flipV="1">
            <a:off x="7312468" y="5205355"/>
            <a:ext cx="46696" cy="4549642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C31F3441-351F-3E4E-989C-5609054C94FA}"/>
              </a:ext>
            </a:extLst>
          </p:cNvPr>
          <p:cNvSpPr/>
          <p:nvPr/>
        </p:nvSpPr>
        <p:spPr>
          <a:xfrm>
            <a:off x="7413959" y="6376341"/>
            <a:ext cx="24881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UpdateTotals</a:t>
            </a:r>
            <a:endParaRPr lang="en-US" sz="320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D9F95419-0AC9-A742-B7BE-83A47CC7B951}"/>
              </a:ext>
            </a:extLst>
          </p:cNvPr>
          <p:cNvSpPr/>
          <p:nvPr/>
        </p:nvSpPr>
        <p:spPr>
          <a:xfrm>
            <a:off x="14185063" y="3769155"/>
            <a:ext cx="25458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US" sz="3200" i="1" dirty="0" err="1">
                <a:solidFill>
                  <a:schemeClr val="bg1"/>
                </a:solidFill>
              </a:rPr>
              <a:t>LoadAccounts</a:t>
            </a:r>
            <a:endParaRPr lang="en-US" sz="3200" dirty="0"/>
          </a:p>
        </p:txBody>
      </p:sp>
      <p:sp>
        <p:nvSpPr>
          <p:cNvPr id="31" name="Rounded Rectangle 28">
            <a:extLst>
              <a:ext uri="{FF2B5EF4-FFF2-40B4-BE49-F238E27FC236}">
                <a16:creationId xmlns:a16="http://schemas.microsoft.com/office/drawing/2014/main" id="{6802491D-4B6F-8A4C-8BF5-07B4941CF66A}"/>
              </a:ext>
            </a:extLst>
          </p:cNvPr>
          <p:cNvSpPr/>
          <p:nvPr/>
        </p:nvSpPr>
        <p:spPr>
          <a:xfrm rot="16684934" flipH="1" flipV="1">
            <a:off x="10964442" y="9346748"/>
            <a:ext cx="705805" cy="8164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D349D9-0DDF-B641-BA84-13E2FAB77AF7}"/>
              </a:ext>
            </a:extLst>
          </p:cNvPr>
          <p:cNvCxnSpPr>
            <a:cxnSpLocks/>
          </p:cNvCxnSpPr>
          <p:nvPr/>
        </p:nvCxnSpPr>
        <p:spPr>
          <a:xfrm flipH="1" flipV="1">
            <a:off x="12977577" y="4661240"/>
            <a:ext cx="844230" cy="109105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26812" y="329428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>
            <a:off x="17460850" y="12149149"/>
            <a:ext cx="1765138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79016" y="7855190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19336438" y="11733650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19462414" y="9029593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Validation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753276" y="9422227"/>
            <a:ext cx="2472712" cy="40383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65059-71A3-C548-BCCB-B25EE49160B8}"/>
              </a:ext>
            </a:extLst>
          </p:cNvPr>
          <p:cNvCxnSpPr>
            <a:cxnSpLocks/>
          </p:cNvCxnSpPr>
          <p:nvPr/>
        </p:nvCxnSpPr>
        <p:spPr>
          <a:xfrm flipH="1" flipV="1">
            <a:off x="15227595" y="7018372"/>
            <a:ext cx="3775983" cy="122437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AFABF-A7D4-D24B-8DA6-823E366C4408}"/>
              </a:ext>
            </a:extLst>
          </p:cNvPr>
          <p:cNvSpPr/>
          <p:nvPr/>
        </p:nvSpPr>
        <p:spPr>
          <a:xfrm>
            <a:off x="19395483" y="10554169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83CA58-B1DE-D046-988E-9C2E70CEAD56}"/>
              </a:ext>
            </a:extLst>
          </p:cNvPr>
          <p:cNvCxnSpPr>
            <a:cxnSpLocks/>
          </p:cNvCxnSpPr>
          <p:nvPr/>
        </p:nvCxnSpPr>
        <p:spPr>
          <a:xfrm flipH="1">
            <a:off x="16165286" y="10969667"/>
            <a:ext cx="31309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7817949" cy="2286000"/>
          </a:xfrm>
        </p:spPr>
        <p:txBody>
          <a:bodyPr/>
          <a:lstStyle/>
          <a:p>
            <a:r>
              <a:rPr lang="en-US" dirty="0"/>
              <a:t>Redux - Important characteristics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>
            <a:normAutofit lnSpcReduction="10000"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“State” is in one place - “single source of truth”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There is a “Store” that controls access to this state 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State can only be altered by “Dispatching” “Actions” to the Store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“Reducers” take the state, and based on the actions, create an entirely new 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The state is “Immutable” (</a:t>
            </a:r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ie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 can’t be changed, can only be recreated) to guarantee it can only be altered through 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The store notifies “Subscribers” that the state has changed so they can update anything as needed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Data flow is “Unidirectional” all changes come into one place and then are notified out in one place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D1986-3696-6440-83EA-AA458E222452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507146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8826</TotalTime>
  <Words>441</Words>
  <Application>Microsoft Macintosh PowerPoint</Application>
  <PresentationFormat>Custom</PresentationFormat>
  <Paragraphs>142</Paragraphs>
  <Slides>16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.AppleSystemUIFont</vt:lpstr>
      <vt:lpstr>Arial</vt:lpstr>
      <vt:lpstr>Avenir Roman</vt:lpstr>
      <vt:lpstr>Calibri</vt:lpstr>
      <vt:lpstr>Calibri Light</vt:lpstr>
      <vt:lpstr>Helvetica</vt:lpstr>
      <vt:lpstr>Menlo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Show me some code!</vt:lpstr>
      <vt:lpstr>Potential problems</vt:lpstr>
      <vt:lpstr>Redux</vt:lpstr>
      <vt:lpstr>Redux - Important characteristics</vt:lpstr>
      <vt:lpstr>Redux</vt:lpstr>
      <vt:lpstr>Redux app structure</vt:lpstr>
      <vt:lpstr>Simple Redux structure in C#</vt:lpstr>
      <vt:lpstr>Show me some more code!</vt:lpstr>
      <vt:lpstr>Real project considerations</vt:lpstr>
      <vt:lpstr>More reading</vt:lpstr>
      <vt:lpstr>Other amazing Xamarin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455</cp:revision>
  <cp:lastPrinted>2015-12-14T23:08:45Z</cp:lastPrinted>
  <dcterms:modified xsi:type="dcterms:W3CDTF">2019-08-06T08:38:14Z</dcterms:modified>
</cp:coreProperties>
</file>